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"/>
  </p:notesMasterIdLst>
  <p:sldIdLst>
    <p:sldId id="256" r:id="rId2"/>
    <p:sldId id="257" r:id="rId3"/>
    <p:sldId id="260" r:id="rId4"/>
    <p:sldId id="275" r:id="rId5"/>
    <p:sldId id="276" r:id="rId6"/>
    <p:sldId id="273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C8035-DE83-49AC-9C55-B61D9844CEFC}" type="datetimeFigureOut">
              <a:rPr kumimoji="1" lang="ja-JP" altLang="en-US" smtClean="0"/>
              <a:t>2024/7/12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08AFD-A462-4379-B03A-76AE16AFD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23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08AFD-A462-4379-B03A-76AE16AFDFD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705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1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1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3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2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6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4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5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6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6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9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1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1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42CB6F0-8BAC-AB26-FF22-B7555159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6"/>
            <a:ext cx="5645888" cy="12348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dirty="0"/>
              <a:t>Typing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D78AE4-B6FF-A97A-3D8A-9F13177E7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2570026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dirty="0"/>
              <a:t>タイピングアプリの作成</a:t>
            </a:r>
            <a:endParaRPr kumimoji="1" lang="en-US" altLang="ja-JP" dirty="0"/>
          </a:p>
        </p:txBody>
      </p:sp>
      <p:pic>
        <p:nvPicPr>
          <p:cNvPr id="16" name="Picture 3" descr="抽象的な遺伝子のコンセプト">
            <a:extLst>
              <a:ext uri="{FF2B5EF4-FFF2-40B4-BE49-F238E27FC236}">
                <a16:creationId xmlns:a16="http://schemas.microsoft.com/office/drawing/2014/main" id="{67C0169C-9794-89E2-162B-8C1EE8721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5" r="1593" b="1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3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18C576-48D2-55F9-AFE3-84BD4DD7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267F6B-4047-9467-989A-0A46046FC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3126650"/>
          </a:xfrm>
        </p:spPr>
        <p:txBody>
          <a:bodyPr/>
          <a:lstStyle/>
          <a:p>
            <a:r>
              <a:rPr lang="en-US" altLang="ja-JP" dirty="0"/>
              <a:t>Flutter SDK</a:t>
            </a:r>
          </a:p>
          <a:p>
            <a:r>
              <a:rPr lang="en-US" altLang="ja-JP" dirty="0"/>
              <a:t>Dart SDK</a:t>
            </a:r>
          </a:p>
          <a:p>
            <a:r>
              <a:rPr lang="en-US" altLang="ja-JP" dirty="0"/>
              <a:t>Visual Studio Code (VS Code)</a:t>
            </a:r>
            <a:br>
              <a:rPr lang="en-US" altLang="ja-JP" dirty="0"/>
            </a:br>
            <a:r>
              <a:rPr lang="ja-JP" altLang="en-US" dirty="0"/>
              <a:t>・プラグイン</a:t>
            </a:r>
            <a:r>
              <a:rPr lang="en-US" altLang="ja-JP" dirty="0"/>
              <a:t>: Flutter, Dart</a:t>
            </a:r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64D1EC-8C4A-473F-05F1-2C3C6ED39E35}"/>
              </a:ext>
            </a:extLst>
          </p:cNvPr>
          <p:cNvSpPr txBox="1"/>
          <p:nvPr/>
        </p:nvSpPr>
        <p:spPr>
          <a:xfrm>
            <a:off x="7247106" y="1915556"/>
            <a:ext cx="2869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dirty="0"/>
              <a:t>作成者のバージョン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1800" kern="1200" spc="100" dirty="0">
                <a:solidFill>
                  <a:srgbClr val="24393F"/>
                </a:solidFill>
                <a:effectLst/>
                <a:latin typeface="Yu Gothic" panose="020B0400000000000000" pitchFamily="50" charset="-128"/>
                <a:ea typeface="+mn-ea"/>
                <a:cs typeface="+mn-cs"/>
              </a:rPr>
              <a:t>Flutter 	: 3.19.6</a:t>
            </a:r>
          </a:p>
          <a:p>
            <a:pPr marL="0" indent="0">
              <a:buNone/>
            </a:pPr>
            <a:r>
              <a:rPr lang="en-US" altLang="ja-JP" sz="1800" kern="1200" spc="100" dirty="0">
                <a:solidFill>
                  <a:srgbClr val="24393F"/>
                </a:solidFill>
                <a:effectLst/>
                <a:latin typeface="Yu Gothic" panose="020B0400000000000000" pitchFamily="50" charset="-128"/>
                <a:ea typeface="+mn-ea"/>
                <a:cs typeface="+mn-cs"/>
              </a:rPr>
              <a:t>Dart 	: 3.3.4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32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C3FD39-8E81-D6F8-C0E1-04587726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BBDDDB-ABE0-997B-4F42-948435E81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622" y="2787857"/>
            <a:ext cx="9906000" cy="103290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4800" dirty="0"/>
              <a:t>全</a:t>
            </a:r>
            <a:r>
              <a:rPr kumimoji="1" lang="en-US" altLang="ja-JP" sz="4800" dirty="0"/>
              <a:t>5</a:t>
            </a:r>
            <a:r>
              <a:rPr kumimoji="1" lang="ja-JP" altLang="en-US" sz="4800" dirty="0"/>
              <a:t>問のタイピングアプリ</a:t>
            </a:r>
            <a:endParaRPr kumimoji="1"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67515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C3FD39-8E81-D6F8-C0E1-04587726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今回の実装できた内容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BBDDDB-ABE0-997B-4F42-948435E81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タイピング機能（プロップは</a:t>
            </a:r>
            <a:r>
              <a:rPr kumimoji="1" lang="en-US" altLang="ja-JP" dirty="0" err="1"/>
              <a:t>json</a:t>
            </a:r>
            <a:r>
              <a:rPr kumimoji="1" lang="ja-JP" altLang="en-US" dirty="0"/>
              <a:t>から読み込んでいる）</a:t>
            </a:r>
            <a:endParaRPr kumimoji="1" lang="en-US" altLang="ja-JP" dirty="0"/>
          </a:p>
          <a:p>
            <a:r>
              <a:rPr kumimoji="1" lang="ja-JP" altLang="en-US" dirty="0"/>
              <a:t>タイマー機能</a:t>
            </a:r>
            <a:endParaRPr kumimoji="1" lang="en-US" altLang="ja-JP" dirty="0"/>
          </a:p>
          <a:p>
            <a:r>
              <a:rPr kumimoji="1" lang="ja-JP" altLang="en-US" dirty="0"/>
              <a:t>問題のランダム出題（全五問、被らないようになっている）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947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CBB8EC-8E1B-438A-1BFF-2C3C29A1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今後追加したい機能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834BAE-16B3-6A54-926A-EA1C7F5CE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入力内容が</a:t>
            </a:r>
            <a:r>
              <a:rPr kumimoji="1" lang="en-US" altLang="ja-JP" dirty="0" err="1"/>
              <a:t>json</a:t>
            </a:r>
            <a:r>
              <a:rPr kumimoji="1" lang="ja-JP" altLang="en-US" dirty="0"/>
              <a:t>ファイルの</a:t>
            </a:r>
            <a:r>
              <a:rPr kumimoji="1" lang="en-US" altLang="ja-JP" dirty="0"/>
              <a:t>“</a:t>
            </a:r>
            <a:r>
              <a:rPr kumimoji="1" lang="en-US" altLang="ja-JP" dirty="0" err="1"/>
              <a:t>rubi</a:t>
            </a:r>
            <a:r>
              <a:rPr kumimoji="1" lang="en-US" altLang="ja-JP" dirty="0"/>
              <a:t>“</a:t>
            </a:r>
            <a:r>
              <a:rPr kumimoji="1" lang="ja-JP" altLang="en-US" dirty="0"/>
              <a:t>に依存するのですべての入力内容に対応できるようにする。</a:t>
            </a:r>
            <a:endParaRPr kumimoji="1" lang="en-US" altLang="ja-JP" dirty="0"/>
          </a:p>
          <a:p>
            <a:r>
              <a:rPr kumimoji="1" lang="ja-JP" altLang="en-US" dirty="0"/>
              <a:t>入力するときに変な効果音をつけたい。</a:t>
            </a:r>
            <a:endParaRPr kumimoji="1" lang="en-US" altLang="ja-JP" dirty="0"/>
          </a:p>
          <a:p>
            <a:r>
              <a:rPr kumimoji="1" lang="ja-JP" altLang="en-US" dirty="0"/>
              <a:t>色々なモードの実装。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686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動画">
            <a:hlinkClick r:id="" action="ppaction://media"/>
            <a:extLst>
              <a:ext uri="{FF2B5EF4-FFF2-40B4-BE49-F238E27FC236}">
                <a16:creationId xmlns:a16="http://schemas.microsoft.com/office/drawing/2014/main" id="{1B966BC6-500A-6C86-2EE3-9F403A430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Walbaum Light Univers Light">
      <a:majorFont>
        <a:latin typeface="Yu Gothic Medium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115</Words>
  <Application>Microsoft Office PowerPoint</Application>
  <PresentationFormat>ワイド画面</PresentationFormat>
  <Paragraphs>21</Paragraphs>
  <Slides>6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Yu Gothic</vt:lpstr>
      <vt:lpstr>Yu Gothic</vt:lpstr>
      <vt:lpstr>Yu Gothic Medium</vt:lpstr>
      <vt:lpstr>Arial</vt:lpstr>
      <vt:lpstr>AngleLinesVTI</vt:lpstr>
      <vt:lpstr>Typing</vt:lpstr>
      <vt:lpstr>環境</vt:lpstr>
      <vt:lpstr>概要</vt:lpstr>
      <vt:lpstr>今回の実装できた内容</vt:lpstr>
      <vt:lpstr>今後追加したい機能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並木 卓士(zeal21418033)</dc:creator>
  <cp:lastModifiedBy>並木 卓士(zeal21418033)</cp:lastModifiedBy>
  <cp:revision>12</cp:revision>
  <dcterms:created xsi:type="dcterms:W3CDTF">2024-06-24T05:24:48Z</dcterms:created>
  <dcterms:modified xsi:type="dcterms:W3CDTF">2024-07-12T00:48:57Z</dcterms:modified>
</cp:coreProperties>
</file>